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4" r:id="rId3"/>
    <p:sldId id="269" r:id="rId4"/>
    <p:sldId id="266" r:id="rId5"/>
    <p:sldId id="259" r:id="rId6"/>
    <p:sldId id="271" r:id="rId7"/>
  </p:sldIdLst>
  <p:sldSz cx="16256000" cy="9144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C92"/>
    <a:srgbClr val="77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/>
    <p:restoredTop sz="94712"/>
  </p:normalViewPr>
  <p:slideViewPr>
    <p:cSldViewPr>
      <p:cViewPr>
        <p:scale>
          <a:sx n="100" d="100"/>
          <a:sy n="100" d="100"/>
        </p:scale>
        <p:origin x="-132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216" y="3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0" cy="341064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2189" cy="341064"/>
          </a:xfrm>
          <a:prstGeom prst="rect">
            <a:avLst/>
          </a:prstGeom>
        </p:spPr>
        <p:txBody>
          <a:bodyPr vert="horz" lIns="60204" tIns="30102" rIns="60204" bIns="30102" rtlCol="0"/>
          <a:lstStyle>
            <a:lvl1pPr algn="r">
              <a:defRPr sz="800"/>
            </a:lvl1pPr>
          </a:lstStyle>
          <a:p>
            <a:fld id="{65689CBF-78A4-1F41-9B13-2E287DC34631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220" cy="341064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l">
              <a:defRPr sz="8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510" y="6456612"/>
            <a:ext cx="4302189" cy="341064"/>
          </a:xfrm>
          <a:prstGeom prst="rect">
            <a:avLst/>
          </a:prstGeom>
        </p:spPr>
        <p:txBody>
          <a:bodyPr vert="horz" lIns="60204" tIns="30102" rIns="60204" bIns="30102" rtlCol="0" anchor="b"/>
          <a:lstStyle>
            <a:lvl1pPr algn="r">
              <a:defRPr sz="800"/>
            </a:lvl1pPr>
          </a:lstStyle>
          <a:p>
            <a:fld id="{6D2248FE-5EB8-D04B-8D3D-499A6ECA8A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69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>
          <a:xfrm>
            <a:off x="2432223" y="0"/>
            <a:ext cx="13909440" cy="9137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‹nr.›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82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1026667"/>
            <a:ext cx="450850" cy="8111490"/>
          </a:xfrm>
          <a:custGeom>
            <a:avLst/>
            <a:gdLst/>
            <a:ahLst/>
            <a:cxnLst/>
            <a:rect l="l" t="t" r="r" b="b"/>
            <a:pathLst>
              <a:path w="450850" h="8111490">
                <a:moveTo>
                  <a:pt x="0" y="8110982"/>
                </a:moveTo>
                <a:lnTo>
                  <a:pt x="450850" y="8110982"/>
                </a:lnTo>
                <a:lnTo>
                  <a:pt x="450850" y="0"/>
                </a:lnTo>
                <a:lnTo>
                  <a:pt x="0" y="0"/>
                </a:lnTo>
                <a:lnTo>
                  <a:pt x="0" y="8110982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0"/>
            <a:ext cx="450850" cy="1026794"/>
          </a:xfrm>
          <a:custGeom>
            <a:avLst/>
            <a:gdLst/>
            <a:ahLst/>
            <a:cxnLst/>
            <a:rect l="l" t="t" r="r" b="b"/>
            <a:pathLst>
              <a:path w="450850" h="1026794">
                <a:moveTo>
                  <a:pt x="0" y="1026668"/>
                </a:moveTo>
                <a:lnTo>
                  <a:pt x="450850" y="1026668"/>
                </a:lnTo>
                <a:lnTo>
                  <a:pt x="450850" y="0"/>
                </a:lnTo>
                <a:lnTo>
                  <a:pt x="0" y="0"/>
                </a:lnTo>
                <a:lnTo>
                  <a:pt x="0" y="1026668"/>
                </a:lnTo>
                <a:close/>
              </a:path>
            </a:pathLst>
          </a:custGeom>
          <a:solidFill>
            <a:srgbClr val="6B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5965" y="273634"/>
            <a:ext cx="1132758" cy="59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7214" y="475284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4866"/>
                </a:lnTo>
              </a:path>
            </a:pathLst>
          </a:custGeom>
          <a:ln w="26771">
            <a:solidFill>
              <a:srgbClr val="686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63600" y="13027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63600" y="1022443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60">
                <a:moveTo>
                  <a:pt x="0" y="0"/>
                </a:moveTo>
                <a:lnTo>
                  <a:pt x="1457921" y="0"/>
                </a:lnTo>
              </a:path>
            </a:pathLst>
          </a:custGeom>
          <a:ln w="8458">
            <a:solidFill>
              <a:srgbClr val="6862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" y="2166472"/>
            <a:ext cx="16254171" cy="564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bg1"/>
                </a:solidFill>
                <a:latin typeface="Doppio One"/>
                <a:cs typeface="Doppio On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" y="2730500"/>
            <a:ext cx="2421255" cy="6407150"/>
          </a:xfrm>
          <a:custGeom>
            <a:avLst/>
            <a:gdLst/>
            <a:ahLst/>
            <a:cxnLst/>
            <a:rect l="l" t="t" r="r" b="b"/>
            <a:pathLst>
              <a:path w="2421255" h="6407150">
                <a:moveTo>
                  <a:pt x="0" y="6407150"/>
                </a:moveTo>
                <a:lnTo>
                  <a:pt x="2420924" y="6407150"/>
                </a:lnTo>
                <a:lnTo>
                  <a:pt x="2420924" y="0"/>
                </a:lnTo>
                <a:lnTo>
                  <a:pt x="0" y="0"/>
                </a:lnTo>
                <a:lnTo>
                  <a:pt x="0" y="6407150"/>
                </a:lnTo>
                <a:close/>
              </a:path>
            </a:pathLst>
          </a:custGeom>
          <a:solidFill>
            <a:srgbClr val="77B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127" y="8004385"/>
            <a:ext cx="299085" cy="299085"/>
          </a:xfrm>
          <a:custGeom>
            <a:avLst/>
            <a:gdLst/>
            <a:ahLst/>
            <a:cxnLst/>
            <a:rect l="l" t="t" r="r" b="b"/>
            <a:pathLst>
              <a:path w="299084" h="299084">
                <a:moveTo>
                  <a:pt x="149364" y="0"/>
                </a:moveTo>
                <a:lnTo>
                  <a:pt x="102151" y="7610"/>
                </a:lnTo>
                <a:lnTo>
                  <a:pt x="61148" y="28805"/>
                </a:lnTo>
                <a:lnTo>
                  <a:pt x="28816" y="61132"/>
                </a:lnTo>
                <a:lnTo>
                  <a:pt x="7614" y="102136"/>
                </a:lnTo>
                <a:lnTo>
                  <a:pt x="0" y="149364"/>
                </a:lnTo>
                <a:lnTo>
                  <a:pt x="7614" y="196567"/>
                </a:lnTo>
                <a:lnTo>
                  <a:pt x="28816" y="237565"/>
                </a:lnTo>
                <a:lnTo>
                  <a:pt x="61148" y="269897"/>
                </a:lnTo>
                <a:lnTo>
                  <a:pt x="102151" y="291101"/>
                </a:lnTo>
                <a:lnTo>
                  <a:pt x="149364" y="298716"/>
                </a:lnTo>
                <a:lnTo>
                  <a:pt x="196572" y="291101"/>
                </a:lnTo>
                <a:lnTo>
                  <a:pt x="237570" y="269897"/>
                </a:lnTo>
                <a:lnTo>
                  <a:pt x="269900" y="237565"/>
                </a:lnTo>
                <a:lnTo>
                  <a:pt x="291102" y="196567"/>
                </a:lnTo>
                <a:lnTo>
                  <a:pt x="298716" y="149364"/>
                </a:lnTo>
                <a:lnTo>
                  <a:pt x="291102" y="102136"/>
                </a:lnTo>
                <a:lnTo>
                  <a:pt x="269900" y="61132"/>
                </a:lnTo>
                <a:lnTo>
                  <a:pt x="237570" y="28805"/>
                </a:lnTo>
                <a:lnTo>
                  <a:pt x="196572" y="7610"/>
                </a:lnTo>
                <a:lnTo>
                  <a:pt x="14936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613" y="8336437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19" h="388620">
                <a:moveTo>
                  <a:pt x="194017" y="0"/>
                </a:moveTo>
                <a:lnTo>
                  <a:pt x="149528" y="5121"/>
                </a:lnTo>
                <a:lnTo>
                  <a:pt x="108689" y="19712"/>
                </a:lnTo>
                <a:lnTo>
                  <a:pt x="72665" y="42609"/>
                </a:lnTo>
                <a:lnTo>
                  <a:pt x="42620" y="72651"/>
                </a:lnTo>
                <a:lnTo>
                  <a:pt x="19718" y="108677"/>
                </a:lnTo>
                <a:lnTo>
                  <a:pt x="5123" y="149524"/>
                </a:lnTo>
                <a:lnTo>
                  <a:pt x="0" y="194030"/>
                </a:lnTo>
                <a:lnTo>
                  <a:pt x="5123" y="238512"/>
                </a:lnTo>
                <a:lnTo>
                  <a:pt x="19718" y="279350"/>
                </a:lnTo>
                <a:lnTo>
                  <a:pt x="42620" y="315377"/>
                </a:lnTo>
                <a:lnTo>
                  <a:pt x="72665" y="345427"/>
                </a:lnTo>
                <a:lnTo>
                  <a:pt x="108689" y="368335"/>
                </a:lnTo>
                <a:lnTo>
                  <a:pt x="149528" y="382935"/>
                </a:lnTo>
                <a:lnTo>
                  <a:pt x="194017" y="388061"/>
                </a:lnTo>
                <a:lnTo>
                  <a:pt x="238512" y="382935"/>
                </a:lnTo>
                <a:lnTo>
                  <a:pt x="279354" y="368335"/>
                </a:lnTo>
                <a:lnTo>
                  <a:pt x="315380" y="345427"/>
                </a:lnTo>
                <a:lnTo>
                  <a:pt x="345426" y="315377"/>
                </a:lnTo>
                <a:lnTo>
                  <a:pt x="368329" y="279350"/>
                </a:lnTo>
                <a:lnTo>
                  <a:pt x="382924" y="238512"/>
                </a:lnTo>
                <a:lnTo>
                  <a:pt x="388048" y="194030"/>
                </a:lnTo>
                <a:lnTo>
                  <a:pt x="382924" y="149524"/>
                </a:lnTo>
                <a:lnTo>
                  <a:pt x="368329" y="108677"/>
                </a:lnTo>
                <a:lnTo>
                  <a:pt x="345426" y="72651"/>
                </a:lnTo>
                <a:lnTo>
                  <a:pt x="315380" y="42609"/>
                </a:lnTo>
                <a:lnTo>
                  <a:pt x="279354" y="19712"/>
                </a:lnTo>
                <a:lnTo>
                  <a:pt x="238512" y="5121"/>
                </a:lnTo>
                <a:lnTo>
                  <a:pt x="194017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1796" y="812296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6"/>
                </a:lnTo>
                <a:lnTo>
                  <a:pt x="9097" y="70690"/>
                </a:lnTo>
                <a:lnTo>
                  <a:pt x="0" y="115760"/>
                </a:lnTo>
                <a:lnTo>
                  <a:pt x="9097" y="160830"/>
                </a:lnTo>
                <a:lnTo>
                  <a:pt x="33909" y="197638"/>
                </a:lnTo>
                <a:lnTo>
                  <a:pt x="70712" y="222457"/>
                </a:lnTo>
                <a:lnTo>
                  <a:pt x="115785" y="231559"/>
                </a:lnTo>
                <a:lnTo>
                  <a:pt x="160852" y="222457"/>
                </a:lnTo>
                <a:lnTo>
                  <a:pt x="197651" y="197638"/>
                </a:lnTo>
                <a:lnTo>
                  <a:pt x="222461" y="160830"/>
                </a:lnTo>
                <a:lnTo>
                  <a:pt x="231559" y="115760"/>
                </a:lnTo>
                <a:lnTo>
                  <a:pt x="222461" y="70690"/>
                </a:lnTo>
                <a:lnTo>
                  <a:pt x="197651" y="33896"/>
                </a:lnTo>
                <a:lnTo>
                  <a:pt x="160852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8242" y="7631122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37"/>
                </a:lnTo>
                <a:lnTo>
                  <a:pt x="33910" y="197632"/>
                </a:lnTo>
                <a:lnTo>
                  <a:pt x="70717" y="222438"/>
                </a:lnTo>
                <a:lnTo>
                  <a:pt x="115798" y="231533"/>
                </a:lnTo>
                <a:lnTo>
                  <a:pt x="160857" y="222438"/>
                </a:lnTo>
                <a:lnTo>
                  <a:pt x="197653" y="197632"/>
                </a:lnTo>
                <a:lnTo>
                  <a:pt x="222461" y="160837"/>
                </a:lnTo>
                <a:lnTo>
                  <a:pt x="231559" y="115773"/>
                </a:lnTo>
                <a:lnTo>
                  <a:pt x="222461" y="70696"/>
                </a:lnTo>
                <a:lnTo>
                  <a:pt x="197653" y="33897"/>
                </a:lnTo>
                <a:lnTo>
                  <a:pt x="160857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0003" y="8413194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60" y="0"/>
                </a:moveTo>
                <a:lnTo>
                  <a:pt x="70696" y="9095"/>
                </a:lnTo>
                <a:lnTo>
                  <a:pt x="33901" y="33904"/>
                </a:lnTo>
                <a:lnTo>
                  <a:pt x="9095" y="70707"/>
                </a:lnTo>
                <a:lnTo>
                  <a:pt x="0" y="115785"/>
                </a:lnTo>
                <a:lnTo>
                  <a:pt x="9095" y="160846"/>
                </a:lnTo>
                <a:lnTo>
                  <a:pt x="33901" y="197646"/>
                </a:lnTo>
                <a:lnTo>
                  <a:pt x="70696" y="222459"/>
                </a:lnTo>
                <a:lnTo>
                  <a:pt x="115760" y="231559"/>
                </a:lnTo>
                <a:lnTo>
                  <a:pt x="160833" y="222459"/>
                </a:lnTo>
                <a:lnTo>
                  <a:pt x="197637" y="197646"/>
                </a:lnTo>
                <a:lnTo>
                  <a:pt x="222448" y="160846"/>
                </a:lnTo>
                <a:lnTo>
                  <a:pt x="231546" y="115785"/>
                </a:lnTo>
                <a:lnTo>
                  <a:pt x="222448" y="70707"/>
                </a:lnTo>
                <a:lnTo>
                  <a:pt x="197637" y="33904"/>
                </a:lnTo>
                <a:lnTo>
                  <a:pt x="160833" y="9095"/>
                </a:lnTo>
                <a:lnTo>
                  <a:pt x="115760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683" y="8231219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85" y="0"/>
                </a:moveTo>
                <a:lnTo>
                  <a:pt x="70712" y="9093"/>
                </a:lnTo>
                <a:lnTo>
                  <a:pt x="33909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09" y="197645"/>
                </a:lnTo>
                <a:lnTo>
                  <a:pt x="70712" y="222459"/>
                </a:lnTo>
                <a:lnTo>
                  <a:pt x="115785" y="231559"/>
                </a:lnTo>
                <a:lnTo>
                  <a:pt x="160859" y="222459"/>
                </a:lnTo>
                <a:lnTo>
                  <a:pt x="197662" y="197645"/>
                </a:lnTo>
                <a:lnTo>
                  <a:pt x="222474" y="160841"/>
                </a:lnTo>
                <a:lnTo>
                  <a:pt x="231571" y="115773"/>
                </a:lnTo>
                <a:lnTo>
                  <a:pt x="222474" y="70696"/>
                </a:lnTo>
                <a:lnTo>
                  <a:pt x="197662" y="33897"/>
                </a:lnTo>
                <a:lnTo>
                  <a:pt x="160859" y="9093"/>
                </a:lnTo>
                <a:lnTo>
                  <a:pt x="115785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0574" y="8599640"/>
            <a:ext cx="231775" cy="231775"/>
          </a:xfrm>
          <a:custGeom>
            <a:avLst/>
            <a:gdLst/>
            <a:ahLst/>
            <a:cxnLst/>
            <a:rect l="l" t="t" r="r" b="b"/>
            <a:pathLst>
              <a:path w="231775" h="231775">
                <a:moveTo>
                  <a:pt x="115798" y="0"/>
                </a:moveTo>
                <a:lnTo>
                  <a:pt x="70717" y="9093"/>
                </a:lnTo>
                <a:lnTo>
                  <a:pt x="33910" y="33897"/>
                </a:lnTo>
                <a:lnTo>
                  <a:pt x="9097" y="70696"/>
                </a:lnTo>
                <a:lnTo>
                  <a:pt x="0" y="115773"/>
                </a:lnTo>
                <a:lnTo>
                  <a:pt x="9097" y="160841"/>
                </a:lnTo>
                <a:lnTo>
                  <a:pt x="33910" y="197645"/>
                </a:lnTo>
                <a:lnTo>
                  <a:pt x="70717" y="222459"/>
                </a:lnTo>
                <a:lnTo>
                  <a:pt x="115798" y="231559"/>
                </a:lnTo>
                <a:lnTo>
                  <a:pt x="160866" y="222459"/>
                </a:lnTo>
                <a:lnTo>
                  <a:pt x="197670" y="197645"/>
                </a:lnTo>
                <a:lnTo>
                  <a:pt x="222485" y="160841"/>
                </a:lnTo>
                <a:lnTo>
                  <a:pt x="231584" y="115773"/>
                </a:lnTo>
                <a:lnTo>
                  <a:pt x="222485" y="70696"/>
                </a:lnTo>
                <a:lnTo>
                  <a:pt x="197670" y="33897"/>
                </a:lnTo>
                <a:lnTo>
                  <a:pt x="160866" y="9093"/>
                </a:lnTo>
                <a:lnTo>
                  <a:pt x="11579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8888" y="7716797"/>
            <a:ext cx="347345" cy="347345"/>
          </a:xfrm>
          <a:custGeom>
            <a:avLst/>
            <a:gdLst/>
            <a:ahLst/>
            <a:cxnLst/>
            <a:rect l="l" t="t" r="r" b="b"/>
            <a:pathLst>
              <a:path w="347344" h="347345">
                <a:moveTo>
                  <a:pt x="173672" y="0"/>
                </a:moveTo>
                <a:lnTo>
                  <a:pt x="127501" y="6199"/>
                </a:lnTo>
                <a:lnTo>
                  <a:pt x="86013" y="23698"/>
                </a:lnTo>
                <a:lnTo>
                  <a:pt x="50865" y="50846"/>
                </a:lnTo>
                <a:lnTo>
                  <a:pt x="23709" y="85991"/>
                </a:lnTo>
                <a:lnTo>
                  <a:pt x="6203" y="127483"/>
                </a:lnTo>
                <a:lnTo>
                  <a:pt x="0" y="173672"/>
                </a:lnTo>
                <a:lnTo>
                  <a:pt x="6203" y="219834"/>
                </a:lnTo>
                <a:lnTo>
                  <a:pt x="23709" y="261316"/>
                </a:lnTo>
                <a:lnTo>
                  <a:pt x="50865" y="296464"/>
                </a:lnTo>
                <a:lnTo>
                  <a:pt x="86013" y="323619"/>
                </a:lnTo>
                <a:lnTo>
                  <a:pt x="127501" y="341128"/>
                </a:lnTo>
                <a:lnTo>
                  <a:pt x="173672" y="347332"/>
                </a:lnTo>
                <a:lnTo>
                  <a:pt x="219843" y="341128"/>
                </a:lnTo>
                <a:lnTo>
                  <a:pt x="261331" y="323619"/>
                </a:lnTo>
                <a:lnTo>
                  <a:pt x="296479" y="296464"/>
                </a:lnTo>
                <a:lnTo>
                  <a:pt x="323635" y="261316"/>
                </a:lnTo>
                <a:lnTo>
                  <a:pt x="341141" y="219834"/>
                </a:lnTo>
                <a:lnTo>
                  <a:pt x="347344" y="173672"/>
                </a:lnTo>
                <a:lnTo>
                  <a:pt x="341141" y="127483"/>
                </a:lnTo>
                <a:lnTo>
                  <a:pt x="323635" y="85991"/>
                </a:lnTo>
                <a:lnTo>
                  <a:pt x="296479" y="50846"/>
                </a:lnTo>
                <a:lnTo>
                  <a:pt x="261331" y="23698"/>
                </a:lnTo>
                <a:lnTo>
                  <a:pt x="219843" y="6199"/>
                </a:lnTo>
                <a:lnTo>
                  <a:pt x="17367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4968" y="793306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59">
                <a:moveTo>
                  <a:pt x="81038" y="0"/>
                </a:moveTo>
                <a:lnTo>
                  <a:pt x="49495" y="6367"/>
                </a:lnTo>
                <a:lnTo>
                  <a:pt x="23736" y="23733"/>
                </a:lnTo>
                <a:lnTo>
                  <a:pt x="6368" y="49495"/>
                </a:lnTo>
                <a:lnTo>
                  <a:pt x="0" y="81051"/>
                </a:lnTo>
                <a:lnTo>
                  <a:pt x="6368" y="112596"/>
                </a:lnTo>
                <a:lnTo>
                  <a:pt x="23736" y="138360"/>
                </a:lnTo>
                <a:lnTo>
                  <a:pt x="49495" y="155732"/>
                </a:lnTo>
                <a:lnTo>
                  <a:pt x="81038" y="162102"/>
                </a:lnTo>
                <a:lnTo>
                  <a:pt x="112583" y="155732"/>
                </a:lnTo>
                <a:lnTo>
                  <a:pt x="138347" y="138360"/>
                </a:lnTo>
                <a:lnTo>
                  <a:pt x="155719" y="112596"/>
                </a:lnTo>
                <a:lnTo>
                  <a:pt x="162090" y="81051"/>
                </a:lnTo>
                <a:lnTo>
                  <a:pt x="155719" y="49495"/>
                </a:lnTo>
                <a:lnTo>
                  <a:pt x="138347" y="23733"/>
                </a:lnTo>
                <a:lnTo>
                  <a:pt x="112583" y="6367"/>
                </a:lnTo>
                <a:lnTo>
                  <a:pt x="81038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7104" y="8390470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09">
                <a:moveTo>
                  <a:pt x="173266" y="0"/>
                </a:moveTo>
                <a:lnTo>
                  <a:pt x="127199" y="6186"/>
                </a:lnTo>
                <a:lnTo>
                  <a:pt x="85808" y="23646"/>
                </a:lnTo>
                <a:lnTo>
                  <a:pt x="50742" y="50731"/>
                </a:lnTo>
                <a:lnTo>
                  <a:pt x="23652" y="85793"/>
                </a:lnTo>
                <a:lnTo>
                  <a:pt x="6188" y="127183"/>
                </a:lnTo>
                <a:lnTo>
                  <a:pt x="0" y="173253"/>
                </a:lnTo>
                <a:lnTo>
                  <a:pt x="6188" y="219310"/>
                </a:lnTo>
                <a:lnTo>
                  <a:pt x="23652" y="260699"/>
                </a:lnTo>
                <a:lnTo>
                  <a:pt x="50742" y="295767"/>
                </a:lnTo>
                <a:lnTo>
                  <a:pt x="85808" y="322861"/>
                </a:lnTo>
                <a:lnTo>
                  <a:pt x="127199" y="340329"/>
                </a:lnTo>
                <a:lnTo>
                  <a:pt x="173266" y="346519"/>
                </a:lnTo>
                <a:lnTo>
                  <a:pt x="219331" y="340329"/>
                </a:lnTo>
                <a:lnTo>
                  <a:pt x="260720" y="322861"/>
                </a:lnTo>
                <a:lnTo>
                  <a:pt x="295783" y="295767"/>
                </a:lnTo>
                <a:lnTo>
                  <a:pt x="322870" y="260699"/>
                </a:lnTo>
                <a:lnTo>
                  <a:pt x="340332" y="219310"/>
                </a:lnTo>
                <a:lnTo>
                  <a:pt x="346519" y="173253"/>
                </a:lnTo>
                <a:lnTo>
                  <a:pt x="340332" y="127183"/>
                </a:lnTo>
                <a:lnTo>
                  <a:pt x="322870" y="85793"/>
                </a:lnTo>
                <a:lnTo>
                  <a:pt x="295782" y="50731"/>
                </a:lnTo>
                <a:lnTo>
                  <a:pt x="260720" y="23646"/>
                </a:lnTo>
                <a:lnTo>
                  <a:pt x="219331" y="6186"/>
                </a:lnTo>
                <a:lnTo>
                  <a:pt x="173266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4171" y="8110673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80" h="322579">
                <a:moveTo>
                  <a:pt x="161124" y="0"/>
                </a:moveTo>
                <a:lnTo>
                  <a:pt x="118286" y="5752"/>
                </a:lnTo>
                <a:lnTo>
                  <a:pt x="79795" y="21989"/>
                </a:lnTo>
                <a:lnTo>
                  <a:pt x="47186" y="47177"/>
                </a:lnTo>
                <a:lnTo>
                  <a:pt x="21994" y="79784"/>
                </a:lnTo>
                <a:lnTo>
                  <a:pt x="5754" y="118277"/>
                </a:lnTo>
                <a:lnTo>
                  <a:pt x="0" y="161124"/>
                </a:lnTo>
                <a:lnTo>
                  <a:pt x="5754" y="203949"/>
                </a:lnTo>
                <a:lnTo>
                  <a:pt x="21994" y="242434"/>
                </a:lnTo>
                <a:lnTo>
                  <a:pt x="47186" y="275042"/>
                </a:lnTo>
                <a:lnTo>
                  <a:pt x="79795" y="300236"/>
                </a:lnTo>
                <a:lnTo>
                  <a:pt x="118286" y="316480"/>
                </a:lnTo>
                <a:lnTo>
                  <a:pt x="161124" y="322237"/>
                </a:lnTo>
                <a:lnTo>
                  <a:pt x="203958" y="316480"/>
                </a:lnTo>
                <a:lnTo>
                  <a:pt x="242445" y="300236"/>
                </a:lnTo>
                <a:lnTo>
                  <a:pt x="275051" y="275042"/>
                </a:lnTo>
                <a:lnTo>
                  <a:pt x="300242" y="242434"/>
                </a:lnTo>
                <a:lnTo>
                  <a:pt x="316482" y="203949"/>
                </a:lnTo>
                <a:lnTo>
                  <a:pt x="322237" y="161124"/>
                </a:lnTo>
                <a:lnTo>
                  <a:pt x="316482" y="118277"/>
                </a:lnTo>
                <a:lnTo>
                  <a:pt x="300242" y="79784"/>
                </a:lnTo>
                <a:lnTo>
                  <a:pt x="275051" y="47177"/>
                </a:lnTo>
                <a:lnTo>
                  <a:pt x="242445" y="21989"/>
                </a:lnTo>
                <a:lnTo>
                  <a:pt x="203958" y="5752"/>
                </a:lnTo>
                <a:lnTo>
                  <a:pt x="161124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213" y="7838348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4">
                <a:moveTo>
                  <a:pt x="225602" y="0"/>
                </a:moveTo>
                <a:lnTo>
                  <a:pt x="180131" y="4580"/>
                </a:lnTo>
                <a:lnTo>
                  <a:pt x="137781" y="17719"/>
                </a:lnTo>
                <a:lnTo>
                  <a:pt x="99459" y="38511"/>
                </a:lnTo>
                <a:lnTo>
                  <a:pt x="66071" y="66051"/>
                </a:lnTo>
                <a:lnTo>
                  <a:pt x="38525" y="99433"/>
                </a:lnTo>
                <a:lnTo>
                  <a:pt x="17726" y="137754"/>
                </a:lnTo>
                <a:lnTo>
                  <a:pt x="4582" y="180108"/>
                </a:lnTo>
                <a:lnTo>
                  <a:pt x="0" y="225590"/>
                </a:lnTo>
                <a:lnTo>
                  <a:pt x="4582" y="271049"/>
                </a:lnTo>
                <a:lnTo>
                  <a:pt x="17726" y="313393"/>
                </a:lnTo>
                <a:lnTo>
                  <a:pt x="38525" y="351712"/>
                </a:lnTo>
                <a:lnTo>
                  <a:pt x="66071" y="385100"/>
                </a:lnTo>
                <a:lnTo>
                  <a:pt x="99459" y="412648"/>
                </a:lnTo>
                <a:lnTo>
                  <a:pt x="137781" y="433450"/>
                </a:lnTo>
                <a:lnTo>
                  <a:pt x="180131" y="446596"/>
                </a:lnTo>
                <a:lnTo>
                  <a:pt x="225602" y="451180"/>
                </a:lnTo>
                <a:lnTo>
                  <a:pt x="271073" y="446596"/>
                </a:lnTo>
                <a:lnTo>
                  <a:pt x="313422" y="433450"/>
                </a:lnTo>
                <a:lnTo>
                  <a:pt x="351742" y="412648"/>
                </a:lnTo>
                <a:lnTo>
                  <a:pt x="385127" y="385100"/>
                </a:lnTo>
                <a:lnTo>
                  <a:pt x="412671" y="351712"/>
                </a:lnTo>
                <a:lnTo>
                  <a:pt x="433468" y="313393"/>
                </a:lnTo>
                <a:lnTo>
                  <a:pt x="446610" y="271049"/>
                </a:lnTo>
                <a:lnTo>
                  <a:pt x="451192" y="225590"/>
                </a:lnTo>
                <a:lnTo>
                  <a:pt x="446610" y="180108"/>
                </a:lnTo>
                <a:lnTo>
                  <a:pt x="433468" y="137754"/>
                </a:lnTo>
                <a:lnTo>
                  <a:pt x="412671" y="99433"/>
                </a:lnTo>
                <a:lnTo>
                  <a:pt x="385127" y="66051"/>
                </a:lnTo>
                <a:lnTo>
                  <a:pt x="351742" y="38511"/>
                </a:lnTo>
                <a:lnTo>
                  <a:pt x="313422" y="17719"/>
                </a:lnTo>
                <a:lnTo>
                  <a:pt x="271073" y="4580"/>
                </a:lnTo>
                <a:lnTo>
                  <a:pt x="225602" y="0"/>
                </a:lnTo>
                <a:close/>
              </a:path>
            </a:pathLst>
          </a:custGeom>
          <a:solidFill>
            <a:srgbClr val="B4DA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27143" y="4962326"/>
            <a:ext cx="38709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Welkom</a:t>
            </a:r>
            <a:endParaRPr sz="8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7624" y="6448226"/>
            <a:ext cx="567880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35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Marktconsultatie huishoudelijke hulp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l-NL" sz="3500" dirty="0" smtClean="0">
                <a:latin typeface="Calibri" charset="0"/>
                <a:ea typeface="Calibri" charset="0"/>
                <a:cs typeface="Calibri" charset="0"/>
              </a:rPr>
              <a:t>28 maart 2019</a:t>
            </a:r>
            <a:endParaRPr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2421890" cy="2730500"/>
          </a:xfrm>
          <a:custGeom>
            <a:avLst/>
            <a:gdLst/>
            <a:ahLst/>
            <a:cxnLst/>
            <a:rect l="l" t="t" r="r" b="b"/>
            <a:pathLst>
              <a:path w="2421890" h="2730500">
                <a:moveTo>
                  <a:pt x="0" y="2730500"/>
                </a:moveTo>
                <a:lnTo>
                  <a:pt x="2421839" y="2730500"/>
                </a:lnTo>
                <a:lnTo>
                  <a:pt x="2421839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77BD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7496" y="916026"/>
            <a:ext cx="1880984" cy="991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4242" y="1250873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360"/>
                </a:lnTo>
              </a:path>
            </a:pathLst>
          </a:custGeom>
          <a:ln w="44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98" y="1612790"/>
            <a:ext cx="206375" cy="278130"/>
          </a:xfrm>
          <a:custGeom>
            <a:avLst/>
            <a:gdLst/>
            <a:ahLst/>
            <a:cxnLst/>
            <a:rect l="l" t="t" r="r" b="b"/>
            <a:pathLst>
              <a:path w="206375" h="278130">
                <a:moveTo>
                  <a:pt x="117703" y="0"/>
                </a:moveTo>
                <a:lnTo>
                  <a:pt x="69126" y="6908"/>
                </a:lnTo>
                <a:lnTo>
                  <a:pt x="32042" y="29806"/>
                </a:lnTo>
                <a:lnTo>
                  <a:pt x="8318" y="71843"/>
                </a:lnTo>
                <a:lnTo>
                  <a:pt x="519" y="117826"/>
                </a:lnTo>
                <a:lnTo>
                  <a:pt x="0" y="136207"/>
                </a:lnTo>
                <a:lnTo>
                  <a:pt x="519" y="156062"/>
                </a:lnTo>
                <a:lnTo>
                  <a:pt x="8318" y="204978"/>
                </a:lnTo>
                <a:lnTo>
                  <a:pt x="24934" y="239693"/>
                </a:lnTo>
                <a:lnTo>
                  <a:pt x="59810" y="267428"/>
                </a:lnTo>
                <a:lnTo>
                  <a:pt x="108295" y="277428"/>
                </a:lnTo>
                <a:lnTo>
                  <a:pt x="122389" y="277837"/>
                </a:lnTo>
                <a:lnTo>
                  <a:pt x="131102" y="277663"/>
                </a:lnTo>
                <a:lnTo>
                  <a:pt x="169589" y="272049"/>
                </a:lnTo>
                <a:lnTo>
                  <a:pt x="205905" y="259346"/>
                </a:lnTo>
                <a:lnTo>
                  <a:pt x="205905" y="236550"/>
                </a:lnTo>
                <a:lnTo>
                  <a:pt x="121259" y="236550"/>
                </a:lnTo>
                <a:lnTo>
                  <a:pt x="111125" y="236194"/>
                </a:lnTo>
                <a:lnTo>
                  <a:pt x="72780" y="223540"/>
                </a:lnTo>
                <a:lnTo>
                  <a:pt x="52204" y="190955"/>
                </a:lnTo>
                <a:lnTo>
                  <a:pt x="46390" y="149085"/>
                </a:lnTo>
                <a:lnTo>
                  <a:pt x="46151" y="136207"/>
                </a:lnTo>
                <a:lnTo>
                  <a:pt x="46378" y="123638"/>
                </a:lnTo>
                <a:lnTo>
                  <a:pt x="51949" y="83432"/>
                </a:lnTo>
                <a:lnTo>
                  <a:pt x="79434" y="49488"/>
                </a:lnTo>
                <a:lnTo>
                  <a:pt x="125374" y="41668"/>
                </a:lnTo>
                <a:lnTo>
                  <a:pt x="195821" y="41668"/>
                </a:lnTo>
                <a:lnTo>
                  <a:pt x="195821" y="11772"/>
                </a:lnTo>
                <a:lnTo>
                  <a:pt x="150126" y="1866"/>
                </a:lnTo>
                <a:lnTo>
                  <a:pt x="126530" y="116"/>
                </a:lnTo>
                <a:lnTo>
                  <a:pt x="117703" y="0"/>
                </a:lnTo>
                <a:close/>
              </a:path>
              <a:path w="206375" h="278130">
                <a:moveTo>
                  <a:pt x="205905" y="122758"/>
                </a:moveTo>
                <a:lnTo>
                  <a:pt x="112852" y="122758"/>
                </a:lnTo>
                <a:lnTo>
                  <a:pt x="112852" y="163677"/>
                </a:lnTo>
                <a:lnTo>
                  <a:pt x="161429" y="163677"/>
                </a:lnTo>
                <a:lnTo>
                  <a:pt x="161429" y="232244"/>
                </a:lnTo>
                <a:lnTo>
                  <a:pt x="158318" y="233121"/>
                </a:lnTo>
                <a:lnTo>
                  <a:pt x="154711" y="233870"/>
                </a:lnTo>
                <a:lnTo>
                  <a:pt x="150596" y="234492"/>
                </a:lnTo>
                <a:lnTo>
                  <a:pt x="146995" y="235127"/>
                </a:lnTo>
                <a:lnTo>
                  <a:pt x="142875" y="235610"/>
                </a:lnTo>
                <a:lnTo>
                  <a:pt x="132905" y="236372"/>
                </a:lnTo>
                <a:lnTo>
                  <a:pt x="127368" y="236550"/>
                </a:lnTo>
                <a:lnTo>
                  <a:pt x="205905" y="236550"/>
                </a:lnTo>
                <a:lnTo>
                  <a:pt x="205905" y="122758"/>
                </a:lnTo>
                <a:close/>
              </a:path>
              <a:path w="206375" h="278130">
                <a:moveTo>
                  <a:pt x="195821" y="41668"/>
                </a:moveTo>
                <a:lnTo>
                  <a:pt x="125374" y="41668"/>
                </a:lnTo>
                <a:lnTo>
                  <a:pt x="132053" y="41709"/>
                </a:lnTo>
                <a:lnTo>
                  <a:pt x="138641" y="41830"/>
                </a:lnTo>
                <a:lnTo>
                  <a:pt x="145135" y="42033"/>
                </a:lnTo>
                <a:lnTo>
                  <a:pt x="151536" y="42316"/>
                </a:lnTo>
                <a:lnTo>
                  <a:pt x="167538" y="43230"/>
                </a:lnTo>
                <a:lnTo>
                  <a:pt x="174142" y="43726"/>
                </a:lnTo>
                <a:lnTo>
                  <a:pt x="181864" y="44221"/>
                </a:lnTo>
                <a:lnTo>
                  <a:pt x="189090" y="44843"/>
                </a:lnTo>
                <a:lnTo>
                  <a:pt x="195821" y="45593"/>
                </a:lnTo>
                <a:lnTo>
                  <a:pt x="195821" y="41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818" y="1682114"/>
            <a:ext cx="172085" cy="208915"/>
          </a:xfrm>
          <a:custGeom>
            <a:avLst/>
            <a:gdLst/>
            <a:ahLst/>
            <a:cxnLst/>
            <a:rect l="l" t="t" r="r" b="b"/>
            <a:pathLst>
              <a:path w="172084" h="208914">
                <a:moveTo>
                  <a:pt x="94538" y="0"/>
                </a:moveTo>
                <a:lnTo>
                  <a:pt x="51336" y="7025"/>
                </a:lnTo>
                <a:lnTo>
                  <a:pt x="17373" y="33681"/>
                </a:lnTo>
                <a:lnTo>
                  <a:pt x="2009" y="73948"/>
                </a:lnTo>
                <a:lnTo>
                  <a:pt x="0" y="102019"/>
                </a:lnTo>
                <a:lnTo>
                  <a:pt x="390" y="116209"/>
                </a:lnTo>
                <a:lnTo>
                  <a:pt x="9737" y="161601"/>
                </a:lnTo>
                <a:lnTo>
                  <a:pt x="37579" y="195718"/>
                </a:lnTo>
                <a:lnTo>
                  <a:pt x="81954" y="208176"/>
                </a:lnTo>
                <a:lnTo>
                  <a:pt x="92671" y="208521"/>
                </a:lnTo>
                <a:lnTo>
                  <a:pt x="99765" y="208397"/>
                </a:lnTo>
                <a:lnTo>
                  <a:pt x="149479" y="200291"/>
                </a:lnTo>
                <a:lnTo>
                  <a:pt x="162737" y="195821"/>
                </a:lnTo>
                <a:lnTo>
                  <a:pt x="162737" y="169468"/>
                </a:lnTo>
                <a:lnTo>
                  <a:pt x="99961" y="169468"/>
                </a:lnTo>
                <a:lnTo>
                  <a:pt x="92529" y="169311"/>
                </a:lnTo>
                <a:lnTo>
                  <a:pt x="53276" y="154927"/>
                </a:lnTo>
                <a:lnTo>
                  <a:pt x="45593" y="121640"/>
                </a:lnTo>
                <a:lnTo>
                  <a:pt x="169100" y="121640"/>
                </a:lnTo>
                <a:lnTo>
                  <a:pt x="169849" y="115023"/>
                </a:lnTo>
                <a:lnTo>
                  <a:pt x="170434" y="108610"/>
                </a:lnTo>
                <a:lnTo>
                  <a:pt x="171310" y="96164"/>
                </a:lnTo>
                <a:lnTo>
                  <a:pt x="171526" y="90119"/>
                </a:lnTo>
                <a:lnTo>
                  <a:pt x="171526" y="88379"/>
                </a:lnTo>
                <a:lnTo>
                  <a:pt x="45224" y="88379"/>
                </a:lnTo>
                <a:lnTo>
                  <a:pt x="45224" y="80010"/>
                </a:lnTo>
                <a:lnTo>
                  <a:pt x="61633" y="42646"/>
                </a:lnTo>
                <a:lnTo>
                  <a:pt x="81089" y="37172"/>
                </a:lnTo>
                <a:lnTo>
                  <a:pt x="163717" y="37172"/>
                </a:lnTo>
                <a:lnTo>
                  <a:pt x="163115" y="35660"/>
                </a:lnTo>
                <a:lnTo>
                  <a:pt x="132016" y="6159"/>
                </a:lnTo>
                <a:lnTo>
                  <a:pt x="105361" y="385"/>
                </a:lnTo>
                <a:lnTo>
                  <a:pt x="94538" y="0"/>
                </a:lnTo>
                <a:close/>
              </a:path>
              <a:path w="172084" h="208914">
                <a:moveTo>
                  <a:pt x="162737" y="164795"/>
                </a:moveTo>
                <a:lnTo>
                  <a:pt x="157264" y="165785"/>
                </a:lnTo>
                <a:lnTo>
                  <a:pt x="151155" y="166598"/>
                </a:lnTo>
                <a:lnTo>
                  <a:pt x="144437" y="167233"/>
                </a:lnTo>
                <a:lnTo>
                  <a:pt x="138696" y="167855"/>
                </a:lnTo>
                <a:lnTo>
                  <a:pt x="132029" y="168389"/>
                </a:lnTo>
                <a:lnTo>
                  <a:pt x="116839" y="169252"/>
                </a:lnTo>
                <a:lnTo>
                  <a:pt x="108686" y="169468"/>
                </a:lnTo>
                <a:lnTo>
                  <a:pt x="162737" y="169468"/>
                </a:lnTo>
                <a:lnTo>
                  <a:pt x="162737" y="164795"/>
                </a:lnTo>
                <a:close/>
              </a:path>
              <a:path w="172084" h="208914">
                <a:moveTo>
                  <a:pt x="163717" y="37172"/>
                </a:moveTo>
                <a:lnTo>
                  <a:pt x="99148" y="37172"/>
                </a:lnTo>
                <a:lnTo>
                  <a:pt x="106133" y="38061"/>
                </a:lnTo>
                <a:lnTo>
                  <a:pt x="116598" y="41554"/>
                </a:lnTo>
                <a:lnTo>
                  <a:pt x="130606" y="88379"/>
                </a:lnTo>
                <a:lnTo>
                  <a:pt x="171526" y="88379"/>
                </a:lnTo>
                <a:lnTo>
                  <a:pt x="167982" y="50076"/>
                </a:lnTo>
                <a:lnTo>
                  <a:pt x="165875" y="42594"/>
                </a:lnTo>
                <a:lnTo>
                  <a:pt x="163717" y="3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1" y="674869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1" y="2162567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924" y="0"/>
                </a:lnTo>
              </a:path>
            </a:pathLst>
          </a:custGeom>
          <a:ln w="78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14" y="2166472"/>
            <a:ext cx="2421255" cy="249427"/>
          </a:xfrm>
          <a:prstGeom prst="rect">
            <a:avLst/>
          </a:prstGeom>
          <a:solidFill>
            <a:srgbClr val="77BDB5"/>
          </a:solidFill>
        </p:spPr>
        <p:txBody>
          <a:bodyPr vert="horz" wrap="square" lIns="0" tIns="41275" rIns="0" bIns="0" rtlCol="0">
            <a:spAutoFit/>
          </a:bodyPr>
          <a:lstStyle/>
          <a:p>
            <a:pPr marL="198755">
              <a:lnSpc>
                <a:spcPct val="100000"/>
              </a:lnSpc>
              <a:spcBef>
                <a:spcPts val="325"/>
              </a:spcBef>
            </a:pPr>
            <a:r>
              <a:rPr lang="nl-NL" sz="1350" dirty="0">
                <a:solidFill>
                  <a:srgbClr val="FFFFFF"/>
                </a:solidFill>
                <a:latin typeface="Doppio One"/>
                <a:cs typeface="Doppio One"/>
              </a:rPr>
              <a:t>INKOOP SOCIAAL DOMEIN</a:t>
            </a:r>
            <a:endParaRPr sz="1350" dirty="0">
              <a:latin typeface="Doppio One"/>
              <a:cs typeface="Doppio One"/>
            </a:endParaRPr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90" y="3746"/>
            <a:ext cx="13821540" cy="2726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859466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Terugblik 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vorig overleg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Input overlegtafel wordt basis aanbesteding huishoudelijke hulp 2020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Kosten huishoudelijke hulp overstijgen budgetten gemeenten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Huidige vormen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vooral licht – midden -zwaar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Overlegtafels andere percelen geven aan gebruik professionaliteit aanbieder  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Gemeenten gaven aan probeer niet te denken vanuit beren op de weg  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Gemeenten willen kwalitatief goed product, goede prijs voor aanbieder en betaalbare uitvoering.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spcAft>
                <a:spcPts val="0"/>
              </a:spcAft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9733434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Pitches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aanbieders  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>
              <a:spcAft>
                <a:spcPts val="0"/>
              </a:spcAft>
            </a:pP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Kijk niet alleen naar huishoudelijke hulp maar leg een verband met dagbesteding en begeleiding eventueel via gezamenlijke overlegtafels. 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Zo min mogelijk hulpverleners achter de voordeur.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Maatwerk moet ook kunnen in samenwerking met zorgkantoor.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Biedt als zorgaanbieder niet alleen 1 product aan.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Beschik geen 52 weken meer maar bijvoorbeeld 46 weken.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Aanbieder kan initiatief nemen om af te schalen, toegang is dan volgend.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Indicaties niet klakkeloos verlengen voor bepaalde doelgroepen.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Organisaties inzetten op postcode gebied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1056443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Pitches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zorgaanbieders  </a:t>
            </a: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Verwachtingen inwoners managen 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Werken met zorgbreedtes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Meer hulpen trainen voor combi ondersteuning hierdoor besparing op ambulante begeleiding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Andere manier organisatie maaltijden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Kijk eens naar andere regio’s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Niet kijken naar budgetten en regels maar terug naar de basis en vandaaruit opbouwen.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Doorescalatie voorkomen door op tijd te signaleren.</a:t>
            </a:r>
            <a:endParaRPr lang="nl-NL" sz="3200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Vergroten autonomie van zorgaanbieder en kijken wat de inwoner nog zelf kan.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711733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5400" b="1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Pitches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zorgaanbieders </a:t>
            </a:r>
            <a:endParaRPr lang="nl-NL" sz="54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Trainen inwoner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Eerste schakel sterk </a:t>
            </a: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maken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Preventief meer zorg en voorlichting inwoner waardoor mantelzorger ontlast wordt.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3200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Uitnodiging Scandinavisch model</a:t>
            </a:r>
            <a:endParaRPr lang="nl-NL" sz="3200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78560" y="1021908"/>
            <a:ext cx="11920855" cy="0"/>
          </a:xfrm>
          <a:custGeom>
            <a:avLst/>
            <a:gdLst/>
            <a:ahLst/>
            <a:cxnLst/>
            <a:rect l="l" t="t" r="r" b="b"/>
            <a:pathLst>
              <a:path w="11920855">
                <a:moveTo>
                  <a:pt x="0" y="0"/>
                </a:moveTo>
                <a:lnTo>
                  <a:pt x="11920245" y="0"/>
                </a:lnTo>
              </a:path>
            </a:pathLst>
          </a:custGeom>
          <a:ln w="9525">
            <a:solidFill>
              <a:srgbClr val="6B5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/>
            </a:extLst>
          </p:cNvPr>
          <p:cNvSpPr txBox="1"/>
          <p:nvPr/>
        </p:nvSpPr>
        <p:spPr>
          <a:xfrm>
            <a:off x="1917700" y="1219200"/>
            <a:ext cx="13411200" cy="9641101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Uitzoekwerk Gemeenten </a:t>
            </a:r>
            <a:endParaRPr lang="nl-NL" sz="54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6985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Utrechts model (bijlage)</a:t>
            </a:r>
          </a:p>
          <a:p>
            <a:pPr marL="6985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Zutphens model(mail)</a:t>
            </a:r>
          </a:p>
          <a:p>
            <a:pPr marL="6985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Inzetten schoonmaakbedrijven (Rheden)</a:t>
            </a:r>
          </a:p>
          <a:p>
            <a:pPr marL="698500" indent="-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545" algn="l"/>
              </a:tabLst>
              <a:defRPr/>
            </a:pP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Verder </a:t>
            </a:r>
            <a:r>
              <a:rPr lang="nl-NL" sz="5400" b="1" spc="-5" dirty="0" err="1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doorontwikkelen</a:t>
            </a:r>
            <a:r>
              <a:rPr lang="nl-NL" sz="5400" b="1" spc="-5" dirty="0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 algemene voorziening </a:t>
            </a:r>
            <a:r>
              <a:rPr lang="nl-NL" sz="5400" b="1" spc="-5" smtClean="0">
                <a:solidFill>
                  <a:srgbClr val="6B5C92"/>
                </a:solidFill>
                <a:latin typeface="Calibri" charset="0"/>
                <a:ea typeface="Calibri" charset="0"/>
                <a:cs typeface="Calibri" charset="0"/>
              </a:rPr>
              <a:t>(Arnhem)</a:t>
            </a:r>
            <a:endParaRPr lang="nl-NL" sz="5400" b="1" spc="-5" dirty="0" smtClean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54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tabLst>
                <a:tab pos="296545" algn="l"/>
              </a:tabLs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lang="nl-NL"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699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296545" algn="l"/>
              </a:tabLst>
              <a:defRPr/>
            </a:pPr>
            <a:endParaRPr sz="3200" b="1" spc="-5" dirty="0">
              <a:solidFill>
                <a:srgbClr val="6B5C9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265</Words>
  <Application>Microsoft Office PowerPoint</Application>
  <PresentationFormat>Aangepast</PresentationFormat>
  <Paragraphs>70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Groenendijk</dc:creator>
  <cp:lastModifiedBy>Rienk Planjé</cp:lastModifiedBy>
  <cp:revision>49</cp:revision>
  <cp:lastPrinted>2019-01-23T12:47:45Z</cp:lastPrinted>
  <dcterms:created xsi:type="dcterms:W3CDTF">2017-05-19T15:13:30Z</dcterms:created>
  <dcterms:modified xsi:type="dcterms:W3CDTF">2019-03-27T09:37:11Z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2017-05-19T00:00:00Z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2017-05-19T00:00:00Z</vt:filetime>
  </property>
</Properties>
</file>