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9" r:id="rId12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60" autoAdjust="0"/>
    <p:restoredTop sz="94660"/>
  </p:normalViewPr>
  <p:slideViewPr>
    <p:cSldViewPr snapToGrid="0" snapToObjects="1">
      <p:cViewPr>
        <p:scale>
          <a:sx n="138" d="100"/>
          <a:sy n="138" d="100"/>
        </p:scale>
        <p:origin x="-906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46F8A-F456-A845-8C5E-295CACBDDF31}" type="datetimeFigureOut">
              <a:rPr lang="nl-NL" smtClean="0"/>
              <a:t>6-5-2019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9AE8-F4B9-AB42-BAA6-96062F63D4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07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46F8A-F456-A845-8C5E-295CACBDDF31}" type="datetimeFigureOut">
              <a:rPr lang="nl-NL" smtClean="0"/>
              <a:t>6-5-2019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9AE8-F4B9-AB42-BAA6-96062F63D4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01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46F8A-F456-A845-8C5E-295CACBDDF31}" type="datetimeFigureOut">
              <a:rPr lang="nl-NL" smtClean="0"/>
              <a:t>6-5-2019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9AE8-F4B9-AB42-BAA6-96062F63D4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36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46F8A-F456-A845-8C5E-295CACBDDF31}" type="datetimeFigureOut">
              <a:rPr lang="nl-NL" smtClean="0"/>
              <a:t>6-5-2019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9AE8-F4B9-AB42-BAA6-96062F63D4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17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46F8A-F456-A845-8C5E-295CACBDDF31}" type="datetimeFigureOut">
              <a:rPr lang="nl-NL" smtClean="0"/>
              <a:t>6-5-2019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9AE8-F4B9-AB42-BAA6-96062F63D4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86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46F8A-F456-A845-8C5E-295CACBDDF31}" type="datetimeFigureOut">
              <a:rPr lang="nl-NL" smtClean="0"/>
              <a:t>6-5-2019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9AE8-F4B9-AB42-BAA6-96062F63D4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07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46F8A-F456-A845-8C5E-295CACBDDF31}" type="datetimeFigureOut">
              <a:rPr lang="nl-NL" smtClean="0"/>
              <a:t>6-5-2019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9AE8-F4B9-AB42-BAA6-96062F63D4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0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46F8A-F456-A845-8C5E-295CACBDDF31}" type="datetimeFigureOut">
              <a:rPr lang="nl-NL" smtClean="0"/>
              <a:t>6-5-2019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9AE8-F4B9-AB42-BAA6-96062F63D4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94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46F8A-F456-A845-8C5E-295CACBDDF31}" type="datetimeFigureOut">
              <a:rPr lang="nl-NL" smtClean="0"/>
              <a:t>6-5-2019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9AE8-F4B9-AB42-BAA6-96062F63D4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667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46F8A-F456-A845-8C5E-295CACBDDF31}" type="datetimeFigureOut">
              <a:rPr lang="nl-NL" smtClean="0"/>
              <a:t>6-5-2019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9AE8-F4B9-AB42-BAA6-96062F63D4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117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46F8A-F456-A845-8C5E-295CACBDDF31}" type="datetimeFigureOut">
              <a:rPr lang="nl-NL" smtClean="0"/>
              <a:t>6-5-2019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9AE8-F4B9-AB42-BAA6-96062F63D4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78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46F8A-F456-A845-8C5E-295CACBDDF31}" type="datetimeFigureOut">
              <a:rPr lang="nl-NL" smtClean="0"/>
              <a:t>6-5-2019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69AE8-F4B9-AB42-BAA6-96062F63D4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14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ctmsolution.nl" TargetMode="External"/><Relationship Id="rId4" Type="http://schemas.openxmlformats.org/officeDocument/2006/relationships/hyperlink" Target="mailto:helpdesk@ctmsolution.n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regiocentraalgelderland.nl" TargetMode="External"/><Relationship Id="rId5" Type="http://schemas.openxmlformats.org/officeDocument/2006/relationships/hyperlink" Target="http://www.ctmsolution.nl" TargetMode="External"/><Relationship Id="rId4" Type="http://schemas.openxmlformats.org/officeDocument/2006/relationships/hyperlink" Target="http://www.tenderned.n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Interactief</a:t>
            </a:r>
            <a:r>
              <a:rPr lang="en-US" dirty="0" smtClean="0"/>
              <a:t> </a:t>
            </a:r>
            <a:r>
              <a:rPr lang="en-US" dirty="0" err="1" smtClean="0"/>
              <a:t>Aankoop</a:t>
            </a:r>
            <a:r>
              <a:rPr lang="en-US" dirty="0" err="1"/>
              <a:t>s</a:t>
            </a:r>
            <a:r>
              <a:rPr lang="en-US" dirty="0" err="1" smtClean="0"/>
              <a:t>ysteem</a:t>
            </a:r>
            <a:r>
              <a:rPr lang="en-US" dirty="0" smtClean="0"/>
              <a:t> (IAS) &amp; CTM Solution </a:t>
            </a:r>
            <a:endParaRPr lang="en-US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4312687"/>
            <a:ext cx="6400800" cy="674949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01-09-2016</a:t>
            </a:r>
          </a:p>
          <a:p>
            <a:r>
              <a:rPr lang="en-US" sz="2400" dirty="0" smtClean="0"/>
              <a:t>Wiebe Smit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7612" y="641989"/>
            <a:ext cx="3164747" cy="55910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284" y="445446"/>
            <a:ext cx="1773084" cy="110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9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Aanmelden</a:t>
            </a:r>
            <a:r>
              <a:rPr lang="en-US" dirty="0" smtClean="0"/>
              <a:t> </a:t>
            </a:r>
            <a:r>
              <a:rPr lang="en-US" dirty="0"/>
              <a:t>v</a:t>
            </a:r>
            <a:r>
              <a:rPr lang="en-US" dirty="0" smtClean="0"/>
              <a:t>ia </a:t>
            </a:r>
            <a:r>
              <a:rPr lang="en-US" dirty="0" err="1" smtClean="0"/>
              <a:t>www.CTMSolution.nl</a:t>
            </a:r>
            <a:endParaRPr lang="en-US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rcRect t="1393" b="1393"/>
          <a:stretch>
            <a:fillRect/>
          </a:stretch>
        </p:blipFill>
        <p:spPr>
          <a:xfrm>
            <a:off x="828240" y="1257097"/>
            <a:ext cx="7766532" cy="4869065"/>
          </a:xfrm>
          <a:ln>
            <a:solidFill>
              <a:schemeClr val="tx1"/>
            </a:solidFill>
          </a:ln>
        </p:spPr>
      </p:pic>
      <p:sp>
        <p:nvSpPr>
          <p:cNvPr id="8" name="Ovaal 7"/>
          <p:cNvSpPr/>
          <p:nvPr/>
        </p:nvSpPr>
        <p:spPr>
          <a:xfrm>
            <a:off x="2384603" y="5754034"/>
            <a:ext cx="2700427" cy="53777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 cmpd="sng">
                <a:solidFill>
                  <a:srgbClr val="FF0000"/>
                </a:solidFill>
              </a:ln>
            </a:endParaRPr>
          </a:p>
        </p:txBody>
      </p:sp>
      <p:sp>
        <p:nvSpPr>
          <p:cNvPr id="9" name="Ovaal 8"/>
          <p:cNvSpPr/>
          <p:nvPr/>
        </p:nvSpPr>
        <p:spPr>
          <a:xfrm>
            <a:off x="2384603" y="4334274"/>
            <a:ext cx="2700427" cy="211653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 cmpd="sng">
                <a:solidFill>
                  <a:srgbClr val="FF0000"/>
                </a:solidFill>
              </a:ln>
            </a:endParaRPr>
          </a:p>
        </p:txBody>
      </p:sp>
      <p:sp>
        <p:nvSpPr>
          <p:cNvPr id="10" name="Ovaal 9"/>
          <p:cNvSpPr/>
          <p:nvPr/>
        </p:nvSpPr>
        <p:spPr>
          <a:xfrm>
            <a:off x="2371357" y="4587898"/>
            <a:ext cx="2700427" cy="211653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 cmpd="sng">
                <a:solidFill>
                  <a:srgbClr val="FF0000"/>
                </a:solidFill>
              </a:ln>
            </a:endParaRPr>
          </a:p>
        </p:txBody>
      </p:sp>
      <p:sp>
        <p:nvSpPr>
          <p:cNvPr id="11" name="Ovaal 10"/>
          <p:cNvSpPr/>
          <p:nvPr/>
        </p:nvSpPr>
        <p:spPr>
          <a:xfrm>
            <a:off x="2384603" y="4832320"/>
            <a:ext cx="2700427" cy="211653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 cmpd="sng"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24927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7612" y="641989"/>
            <a:ext cx="3164747" cy="55910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284" y="445446"/>
            <a:ext cx="1773084" cy="1104696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920266" y="1817007"/>
            <a:ext cx="761060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Hoe </a:t>
            </a:r>
            <a:r>
              <a:rPr lang="en-US" sz="3200" dirty="0" err="1" smtClean="0"/>
              <a:t>kunt</a:t>
            </a:r>
            <a:r>
              <a:rPr lang="en-US" sz="3200" dirty="0" smtClean="0"/>
              <a:t> u </a:t>
            </a:r>
            <a:r>
              <a:rPr lang="en-US" sz="3200" dirty="0" err="1" smtClean="0"/>
              <a:t>vragen</a:t>
            </a:r>
            <a:r>
              <a:rPr lang="en-US" sz="3200" dirty="0" smtClean="0"/>
              <a:t> </a:t>
            </a:r>
            <a:r>
              <a:rPr lang="en-US" sz="3200" dirty="0" err="1" smtClean="0"/>
              <a:t>stellen</a:t>
            </a:r>
            <a:r>
              <a:rPr lang="en-US" sz="3200" dirty="0" smtClean="0"/>
              <a:t>?</a:t>
            </a:r>
            <a:br>
              <a:rPr lang="en-US" sz="3200" dirty="0" smtClean="0"/>
            </a:br>
            <a:endParaRPr lang="en-US" sz="32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Inhoudelijke</a:t>
            </a:r>
            <a:r>
              <a:rPr lang="en-US" sz="2400" dirty="0" smtClean="0"/>
              <a:t> </a:t>
            </a:r>
            <a:r>
              <a:rPr lang="en-US" sz="2400" dirty="0" err="1" smtClean="0"/>
              <a:t>vragen</a:t>
            </a:r>
            <a:r>
              <a:rPr lang="en-US" sz="2400" dirty="0" smtClean="0"/>
              <a:t> </a:t>
            </a:r>
            <a:r>
              <a:rPr lang="en-US" sz="2400" dirty="0" err="1" smtClean="0"/>
              <a:t>uitsluitend</a:t>
            </a:r>
            <a:r>
              <a:rPr lang="en-US" sz="2400" dirty="0" smtClean="0"/>
              <a:t> via het </a:t>
            </a:r>
            <a:r>
              <a:rPr lang="en-US" sz="2400" dirty="0" err="1" smtClean="0"/>
              <a:t>tabblad</a:t>
            </a:r>
            <a:r>
              <a:rPr lang="en-US" sz="2400" dirty="0" smtClean="0"/>
              <a:t> ‘</a:t>
            </a:r>
            <a:r>
              <a:rPr lang="en-US" sz="2400" dirty="0" err="1" smtClean="0"/>
              <a:t>berichten</a:t>
            </a:r>
            <a:r>
              <a:rPr lang="en-US" sz="2400" dirty="0" smtClean="0"/>
              <a:t>’ in het </a:t>
            </a:r>
            <a:r>
              <a:rPr lang="en-US" sz="2400" dirty="0" err="1" smtClean="0"/>
              <a:t>betreffende</a:t>
            </a:r>
            <a:r>
              <a:rPr lang="en-US" sz="2400" dirty="0" smtClean="0"/>
              <a:t> </a:t>
            </a:r>
            <a:r>
              <a:rPr lang="en-US" sz="2400" dirty="0" err="1" smtClean="0"/>
              <a:t>perceel</a:t>
            </a:r>
            <a:r>
              <a:rPr lang="en-US" sz="2400" dirty="0" smtClean="0"/>
              <a:t> </a:t>
            </a:r>
            <a:r>
              <a:rPr lang="en-US" sz="2400" dirty="0" err="1" smtClean="0"/>
              <a:t>binnen</a:t>
            </a:r>
            <a:r>
              <a:rPr lang="en-US" sz="2400" dirty="0" smtClean="0"/>
              <a:t> het CTM platform.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Voor</a:t>
            </a:r>
            <a:r>
              <a:rPr lang="en-US" sz="2400" dirty="0" smtClean="0"/>
              <a:t> </a:t>
            </a:r>
            <a:r>
              <a:rPr lang="en-US" sz="2400" dirty="0" err="1" smtClean="0"/>
              <a:t>technische</a:t>
            </a:r>
            <a:r>
              <a:rPr lang="en-US" sz="2400" dirty="0" smtClean="0"/>
              <a:t> </a:t>
            </a:r>
            <a:r>
              <a:rPr lang="en-US" sz="2400" dirty="0" err="1" smtClean="0"/>
              <a:t>vragen</a:t>
            </a:r>
            <a:r>
              <a:rPr lang="en-US" sz="2400" dirty="0" smtClean="0"/>
              <a:t> met </a:t>
            </a:r>
            <a:r>
              <a:rPr lang="en-US" sz="2400" dirty="0" err="1" smtClean="0"/>
              <a:t>betrekking</a:t>
            </a:r>
            <a:r>
              <a:rPr lang="en-US" sz="2400" dirty="0" smtClean="0"/>
              <a:t> tot het platform </a:t>
            </a:r>
            <a:r>
              <a:rPr lang="en-US" sz="2400" dirty="0" err="1" smtClean="0"/>
              <a:t>kunt</a:t>
            </a:r>
            <a:r>
              <a:rPr lang="en-US" sz="2400" dirty="0" smtClean="0"/>
              <a:t> u </a:t>
            </a:r>
            <a:r>
              <a:rPr lang="en-US" sz="2400" dirty="0" err="1" smtClean="0"/>
              <a:t>zich</a:t>
            </a:r>
            <a:r>
              <a:rPr lang="en-US" sz="2400" dirty="0" smtClean="0"/>
              <a:t> </a:t>
            </a:r>
            <a:r>
              <a:rPr lang="en-US" sz="2400" dirty="0" err="1" smtClean="0"/>
              <a:t>richten</a:t>
            </a:r>
            <a:r>
              <a:rPr lang="en-US" sz="2400" dirty="0" smtClean="0"/>
              <a:t> tot CTM Solution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400" dirty="0" smtClean="0"/>
              <a:t>Helpdesk: 020 670 8500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400" dirty="0" smtClean="0"/>
              <a:t>Per e-mail: </a:t>
            </a:r>
            <a:r>
              <a:rPr lang="en-US" sz="2400" dirty="0" smtClean="0">
                <a:hlinkClick r:id="rId4"/>
              </a:rPr>
              <a:t>helpdesk@ctmsolution.nl</a:t>
            </a:r>
            <a:endParaRPr lang="en-US" sz="2400" dirty="0" smtClean="0"/>
          </a:p>
          <a:p>
            <a:pPr marL="800100" lvl="1" indent="-342900">
              <a:buFont typeface="Wingdings" charset="2"/>
              <a:buChar char="ü"/>
            </a:pPr>
            <a:r>
              <a:rPr lang="en-US" sz="2400" dirty="0" smtClean="0"/>
              <a:t>Online: </a:t>
            </a:r>
            <a:r>
              <a:rPr lang="en-US" sz="2400" dirty="0" smtClean="0">
                <a:hlinkClick r:id="rId5"/>
              </a:rPr>
              <a:t>www.ctmsolution.nl</a:t>
            </a:r>
            <a:endParaRPr lang="en-US" sz="2400" dirty="0" smtClean="0"/>
          </a:p>
          <a:p>
            <a:pPr marL="800100" lvl="1" indent="-342900">
              <a:buFont typeface="Wingdings" charset="2"/>
              <a:buChar char="ü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516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7612" y="641989"/>
            <a:ext cx="3164747" cy="55910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284" y="445446"/>
            <a:ext cx="1773084" cy="1104696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920266" y="2116524"/>
            <a:ext cx="7610605" cy="2923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Hoe </a:t>
            </a:r>
            <a:r>
              <a:rPr lang="en-US" sz="3200" dirty="0" err="1" smtClean="0"/>
              <a:t>kunt</a:t>
            </a:r>
            <a:r>
              <a:rPr lang="en-US" sz="3200" dirty="0" smtClean="0"/>
              <a:t> u </a:t>
            </a:r>
            <a:r>
              <a:rPr lang="en-US" sz="3200" dirty="0" err="1" smtClean="0"/>
              <a:t>zich</a:t>
            </a:r>
            <a:r>
              <a:rPr lang="en-US" sz="3200" dirty="0" smtClean="0"/>
              <a:t> </a:t>
            </a:r>
            <a:r>
              <a:rPr lang="en-US" sz="3200" dirty="0" err="1" smtClean="0"/>
              <a:t>aanmelden</a:t>
            </a:r>
            <a:r>
              <a:rPr lang="en-US" sz="3200" dirty="0" smtClean="0"/>
              <a:t> </a:t>
            </a:r>
            <a:r>
              <a:rPr lang="en-US" sz="3200" dirty="0" err="1" smtClean="0"/>
              <a:t>voor</a:t>
            </a:r>
            <a:r>
              <a:rPr lang="en-US" sz="3200" dirty="0" smtClean="0"/>
              <a:t> het IAS?</a:t>
            </a:r>
          </a:p>
          <a:p>
            <a:pPr algn="ctr"/>
            <a:endParaRPr lang="en-US" sz="32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Via </a:t>
            </a:r>
            <a:r>
              <a:rPr lang="en-US" sz="2400" dirty="0" smtClean="0">
                <a:hlinkClick r:id="rId4"/>
              </a:rPr>
              <a:t>www.tenderned.nl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Via </a:t>
            </a:r>
            <a:r>
              <a:rPr lang="en-US" sz="2400" dirty="0" smtClean="0">
                <a:hlinkClick r:id="rId5"/>
              </a:rPr>
              <a:t>www.ctmsolution.nl</a:t>
            </a:r>
            <a:r>
              <a:rPr lang="en-US" sz="2400" dirty="0" smtClean="0"/>
              <a:t>/project/IAS</a:t>
            </a:r>
          </a:p>
          <a:p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Via </a:t>
            </a:r>
            <a:r>
              <a:rPr lang="en-US" sz="2400" dirty="0" smtClean="0">
                <a:hlinkClick r:id="rId6"/>
              </a:rPr>
              <a:t>www.regiocentraalgelderland.nl</a:t>
            </a:r>
            <a:r>
              <a:rPr lang="en-US" sz="2400" dirty="0" smtClean="0"/>
              <a:t> (</a:t>
            </a:r>
            <a:r>
              <a:rPr lang="en-US" sz="2400" dirty="0" err="1" smtClean="0"/>
              <a:t>nog</a:t>
            </a:r>
            <a:r>
              <a:rPr lang="en-US" sz="2400" dirty="0" smtClean="0"/>
              <a:t> </a:t>
            </a:r>
            <a:r>
              <a:rPr lang="en-US" sz="2400" dirty="0" err="1" smtClean="0"/>
              <a:t>niet</a:t>
            </a:r>
            <a:r>
              <a:rPr lang="en-US" sz="2400" dirty="0" smtClean="0"/>
              <a:t> </a:t>
            </a:r>
            <a:r>
              <a:rPr lang="en-US" sz="2400" dirty="0" err="1" smtClean="0"/>
              <a:t>actief</a:t>
            </a:r>
            <a:r>
              <a:rPr lang="en-US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3249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Aanmelden</a:t>
            </a:r>
            <a:r>
              <a:rPr lang="en-US" dirty="0" smtClean="0"/>
              <a:t> </a:t>
            </a:r>
            <a:r>
              <a:rPr lang="en-US" dirty="0"/>
              <a:t>v</a:t>
            </a:r>
            <a:r>
              <a:rPr lang="en-US" dirty="0" smtClean="0"/>
              <a:t>ia CTM Solution</a:t>
            </a:r>
            <a:endParaRPr lang="en-US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rcRect t="1393" b="1393"/>
          <a:stretch>
            <a:fillRect/>
          </a:stretch>
        </p:blipFill>
        <p:spPr>
          <a:xfrm>
            <a:off x="828240" y="1257097"/>
            <a:ext cx="7766532" cy="4869065"/>
          </a:xfrm>
          <a:ln>
            <a:solidFill>
              <a:schemeClr val="tx1"/>
            </a:solidFill>
          </a:ln>
        </p:spPr>
      </p:pic>
      <p:sp>
        <p:nvSpPr>
          <p:cNvPr id="6" name="Ovaal 5"/>
          <p:cNvSpPr/>
          <p:nvPr/>
        </p:nvSpPr>
        <p:spPr>
          <a:xfrm>
            <a:off x="7960309" y="1177892"/>
            <a:ext cx="763304" cy="680969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 cmpd="sng">
                <a:solidFill>
                  <a:srgbClr val="FF0000"/>
                </a:solidFill>
              </a:ln>
            </a:endParaRPr>
          </a:p>
        </p:txBody>
      </p:sp>
      <p:sp>
        <p:nvSpPr>
          <p:cNvPr id="7" name="Ovaal 6"/>
          <p:cNvSpPr/>
          <p:nvPr/>
        </p:nvSpPr>
        <p:spPr>
          <a:xfrm>
            <a:off x="2471472" y="4095016"/>
            <a:ext cx="2700427" cy="219678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 cmpd="sng">
                <a:solidFill>
                  <a:srgbClr val="FF0000"/>
                </a:solidFill>
              </a:ln>
            </a:endParaRPr>
          </a:p>
        </p:txBody>
      </p:sp>
      <p:sp>
        <p:nvSpPr>
          <p:cNvPr id="8" name="Ovaal 7"/>
          <p:cNvSpPr/>
          <p:nvPr/>
        </p:nvSpPr>
        <p:spPr>
          <a:xfrm>
            <a:off x="2384603" y="5754034"/>
            <a:ext cx="2700427" cy="53777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 cmpd="sng"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09136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709" y="36808"/>
            <a:ext cx="7966367" cy="67934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Ovaal 6"/>
          <p:cNvSpPr/>
          <p:nvPr/>
        </p:nvSpPr>
        <p:spPr>
          <a:xfrm>
            <a:off x="3892729" y="2631854"/>
            <a:ext cx="1564453" cy="53373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 cmpd="sng">
                <a:solidFill>
                  <a:srgbClr val="FF0000"/>
                </a:solidFill>
              </a:ln>
            </a:endParaRPr>
          </a:p>
        </p:txBody>
      </p:sp>
      <p:sp>
        <p:nvSpPr>
          <p:cNvPr id="8" name="Ovaal 7"/>
          <p:cNvSpPr/>
          <p:nvPr/>
        </p:nvSpPr>
        <p:spPr>
          <a:xfrm>
            <a:off x="3874319" y="4173798"/>
            <a:ext cx="2042992" cy="53373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 cmpd="sng">
                <a:solidFill>
                  <a:srgbClr val="FF0000"/>
                </a:solidFill>
              </a:ln>
            </a:endParaRPr>
          </a:p>
        </p:txBody>
      </p:sp>
      <p:sp>
        <p:nvSpPr>
          <p:cNvPr id="10" name="Ovaal 9"/>
          <p:cNvSpPr/>
          <p:nvPr/>
        </p:nvSpPr>
        <p:spPr>
          <a:xfrm>
            <a:off x="4003160" y="3814910"/>
            <a:ext cx="2042992" cy="53373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 cmpd="sng">
                <a:solidFill>
                  <a:srgbClr val="FF0000"/>
                </a:solidFill>
              </a:ln>
            </a:endParaRPr>
          </a:p>
        </p:txBody>
      </p:sp>
      <p:sp>
        <p:nvSpPr>
          <p:cNvPr id="11" name="Ovaal 10"/>
          <p:cNvSpPr/>
          <p:nvPr/>
        </p:nvSpPr>
        <p:spPr>
          <a:xfrm>
            <a:off x="294486" y="1"/>
            <a:ext cx="3984754" cy="38649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 cmpd="sng">
                <a:solidFill>
                  <a:srgbClr val="FF0000"/>
                </a:solidFill>
              </a:ln>
            </a:endParaRPr>
          </a:p>
        </p:txBody>
      </p:sp>
      <p:sp>
        <p:nvSpPr>
          <p:cNvPr id="12" name="Ovaal 11"/>
          <p:cNvSpPr/>
          <p:nvPr/>
        </p:nvSpPr>
        <p:spPr>
          <a:xfrm>
            <a:off x="4882572" y="5166"/>
            <a:ext cx="3984754" cy="38649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 cmpd="sng">
                <a:solidFill>
                  <a:srgbClr val="FF0000"/>
                </a:solidFill>
              </a:ln>
            </a:endParaRPr>
          </a:p>
        </p:txBody>
      </p:sp>
      <p:sp>
        <p:nvSpPr>
          <p:cNvPr id="13" name="Ovaal 12"/>
          <p:cNvSpPr/>
          <p:nvPr/>
        </p:nvSpPr>
        <p:spPr>
          <a:xfrm>
            <a:off x="4481699" y="695336"/>
            <a:ext cx="4141200" cy="1319964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 cmpd="sng">
                <a:solidFill>
                  <a:srgbClr val="FF0000"/>
                </a:solidFill>
              </a:ln>
            </a:endParaRPr>
          </a:p>
        </p:txBody>
      </p:sp>
      <p:sp>
        <p:nvSpPr>
          <p:cNvPr id="14" name="Ovaal 13"/>
          <p:cNvSpPr/>
          <p:nvPr/>
        </p:nvSpPr>
        <p:spPr>
          <a:xfrm>
            <a:off x="5328344" y="4348641"/>
            <a:ext cx="3538982" cy="209295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 cmpd="sng">
                <a:solidFill>
                  <a:srgbClr val="FF0000"/>
                </a:solidFill>
              </a:ln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234" y="1247475"/>
            <a:ext cx="4858444" cy="4066024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0368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0"/>
            <a:ext cx="8790365" cy="68580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Ovaal 4"/>
          <p:cNvSpPr/>
          <p:nvPr/>
        </p:nvSpPr>
        <p:spPr>
          <a:xfrm>
            <a:off x="8494062" y="5631796"/>
            <a:ext cx="649938" cy="579744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 cmpd="sng"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53648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5698"/>
            <a:ext cx="9144000" cy="5775158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91648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04152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26879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500"/>
            <a:ext cx="9144000" cy="59479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Ovaal 4"/>
          <p:cNvSpPr/>
          <p:nvPr/>
        </p:nvSpPr>
        <p:spPr>
          <a:xfrm>
            <a:off x="5843695" y="4591938"/>
            <a:ext cx="3300306" cy="111347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 cmpd="sng">
                <a:solidFill>
                  <a:srgbClr val="FF0000"/>
                </a:solidFill>
              </a:ln>
            </a:endParaRPr>
          </a:p>
        </p:txBody>
      </p:sp>
      <p:sp>
        <p:nvSpPr>
          <p:cNvPr id="6" name="Ovaal 5"/>
          <p:cNvSpPr/>
          <p:nvPr/>
        </p:nvSpPr>
        <p:spPr>
          <a:xfrm>
            <a:off x="7978712" y="5917070"/>
            <a:ext cx="1242361" cy="53373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 cmpd="sng"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21188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692623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Ovaal 4"/>
          <p:cNvSpPr/>
          <p:nvPr/>
        </p:nvSpPr>
        <p:spPr>
          <a:xfrm>
            <a:off x="5760869" y="4582739"/>
            <a:ext cx="3383131" cy="92942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 cmpd="sng">
                <a:solidFill>
                  <a:srgbClr val="FF0000"/>
                </a:solidFill>
              </a:ln>
            </a:endParaRPr>
          </a:p>
        </p:txBody>
      </p:sp>
      <p:sp>
        <p:nvSpPr>
          <p:cNvPr id="6" name="Ovaal 5"/>
          <p:cNvSpPr/>
          <p:nvPr/>
        </p:nvSpPr>
        <p:spPr>
          <a:xfrm>
            <a:off x="5070670" y="5730392"/>
            <a:ext cx="1969370" cy="61918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 cmpd="sng">
                <a:solidFill>
                  <a:srgbClr val="FF0000"/>
                </a:solidFill>
              </a:ln>
            </a:endParaRPr>
          </a:p>
        </p:txBody>
      </p:sp>
      <p:sp>
        <p:nvSpPr>
          <p:cNvPr id="7" name="Ovaal 6"/>
          <p:cNvSpPr/>
          <p:nvPr/>
        </p:nvSpPr>
        <p:spPr>
          <a:xfrm>
            <a:off x="2972458" y="2659462"/>
            <a:ext cx="1242361" cy="53373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 cmpd="sng">
                <a:solidFill>
                  <a:srgbClr val="FF0000"/>
                </a:solidFill>
              </a:ln>
            </a:endParaRPr>
          </a:p>
        </p:txBody>
      </p:sp>
      <p:sp>
        <p:nvSpPr>
          <p:cNvPr id="8" name="Ovaal 7"/>
          <p:cNvSpPr/>
          <p:nvPr/>
        </p:nvSpPr>
        <p:spPr>
          <a:xfrm>
            <a:off x="2323668" y="2659462"/>
            <a:ext cx="1242361" cy="53373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 cmpd="sng"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63349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Aangrenzing.thmx</Template>
  <TotalTime>136</TotalTime>
  <Words>44</Words>
  <Application>Microsoft Office PowerPoint</Application>
  <PresentationFormat>Diavoorstelling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Office-thema</vt:lpstr>
      <vt:lpstr>Interactief Aankoopsysteem (IAS) &amp; CTM Solution </vt:lpstr>
      <vt:lpstr>PowerPoint-presentatie</vt:lpstr>
      <vt:lpstr>Aanmelden via CTM Solution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Aanmelden via www.CTMSolution.nl</vt:lpstr>
      <vt:lpstr>PowerPoint-presentatie</vt:lpstr>
    </vt:vector>
  </TitlesOfParts>
  <Company>CTM Solution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Interactief Aanbestedings Systeem (IAS) &amp; CTM Solution</dc:title>
  <dc:creator>Wiebe Smit</dc:creator>
  <cp:lastModifiedBy>Jan van Houten</cp:lastModifiedBy>
  <cp:revision>15</cp:revision>
  <dcterms:created xsi:type="dcterms:W3CDTF">2016-09-01T06:48:58Z</dcterms:created>
  <dcterms:modified xsi:type="dcterms:W3CDTF">2019-05-06T09:07:37Z</dcterms:modified>
</cp:coreProperties>
</file>